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4BB6F84-DA8B-419E-86B2-D669602DFEA4}" v="1" dt="2023-08-02T07:32:48.3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A4BB6F84-DA8B-419E-86B2-D669602DFEA4}"/>
    <pc:docChg chg="custSel modSld">
      <pc:chgData name="Narelle Wheaton" userId="6e1b2b30-480e-4f91-806b-6735d5b9e446" providerId="ADAL" clId="{A4BB6F84-DA8B-419E-86B2-D669602DFEA4}" dt="2023-08-02T07:32:48.322" v="1"/>
      <pc:docMkLst>
        <pc:docMk/>
      </pc:docMkLst>
      <pc:sldChg chg="delSp mod">
        <pc:chgData name="Narelle Wheaton" userId="6e1b2b30-480e-4f91-806b-6735d5b9e446" providerId="ADAL" clId="{A4BB6F84-DA8B-419E-86B2-D669602DFEA4}" dt="2023-08-02T07:32:47.019" v="0" actId="21"/>
        <pc:sldMkLst>
          <pc:docMk/>
          <pc:sldMk cId="4200189036" sldId="260"/>
        </pc:sldMkLst>
        <pc:spChg chg="del">
          <ac:chgData name="Narelle Wheaton" userId="6e1b2b30-480e-4f91-806b-6735d5b9e446" providerId="ADAL" clId="{A4BB6F84-DA8B-419E-86B2-D669602DFEA4}" dt="2023-08-02T07:32:47.019" v="0" actId="21"/>
          <ac:spMkLst>
            <pc:docMk/>
            <pc:sldMk cId="4200189036" sldId="260"/>
            <ac:spMk id="4" creationId="{1F745243-2F50-4615-B1C7-1CD9DA2DFD98}"/>
          </ac:spMkLst>
        </pc:spChg>
      </pc:sldChg>
      <pc:sldChg chg="addSp modSp">
        <pc:chgData name="Narelle Wheaton" userId="6e1b2b30-480e-4f91-806b-6735d5b9e446" providerId="ADAL" clId="{A4BB6F84-DA8B-419E-86B2-D669602DFEA4}" dt="2023-08-02T07:32:48.322" v="1"/>
        <pc:sldMkLst>
          <pc:docMk/>
          <pc:sldMk cId="534051133" sldId="263"/>
        </pc:sldMkLst>
        <pc:spChg chg="add mod">
          <ac:chgData name="Narelle Wheaton" userId="6e1b2b30-480e-4f91-806b-6735d5b9e446" providerId="ADAL" clId="{A4BB6F84-DA8B-419E-86B2-D669602DFEA4}" dt="2023-08-02T07:32:48.322" v="1"/>
          <ac:spMkLst>
            <pc:docMk/>
            <pc:sldMk cId="534051133" sldId="263"/>
            <ac:spMk id="2" creationId="{4F2E5AD9-4278-A521-C482-C3F1CBB1B9E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CDAE0C-C91C-4851-826C-B3A2D5CE69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76749D-68CA-4E20-A05F-9AA446B5BD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35E5D0-171C-4050-859D-CF9483BB9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E8CD4-4145-4B09-9691-86F69E5A0A5F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029010-27D9-4CE3-B5C4-49C382729E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2114B7-D784-468E-A3E7-EA07B7B768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2DB4A-FAEB-41A7-BB18-FB745FDBF6B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02904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A3E1FA-F536-46C7-8486-8828C7052C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EDED8A-4E88-48B9-BCAA-EB9D8FC193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982195-5A4B-4A7B-B3C0-4FB760BF06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E8CD4-4145-4B09-9691-86F69E5A0A5F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119489-8D1C-4C60-AA47-28B998059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9E5816-682B-4A91-B237-ECA04B226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2DB4A-FAEB-41A7-BB18-FB745FDBF6B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97404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7F0DDE-047F-43BF-AAD0-C8EFA50F52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AE7970A-7C16-4E3B-B561-F65924CB35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24B83-48DA-48D8-81A1-C753133A5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E8CD4-4145-4B09-9691-86F69E5A0A5F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E1B16B-7DAC-4DB7-B247-0859F1BB4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37641E-E3C0-4A5F-BE95-A1E927987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2DB4A-FAEB-41A7-BB18-FB745FDBF6B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72222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D619D-08FB-46FA-BE36-D94F95D47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11281E-9F0C-44BD-99BD-A283164233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F6F1F-1C10-4996-8A02-508F499BC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E8CD4-4145-4B09-9691-86F69E5A0A5F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3526A1-8033-460B-89D0-96C90D9235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D16959-945C-4EF0-9843-24F80B17D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2DB4A-FAEB-41A7-BB18-FB745FDBF6B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90713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9B0D3-1E7D-4C89-B008-04B870175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8CF248-EBAF-43BD-B075-20B8FE45FA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9E3ECD-15B8-4556-89F5-BBAF0B8D77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E8CD4-4145-4B09-9691-86F69E5A0A5F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523B2C-01EC-4EE5-A506-F634E6E354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113EEC-E2D9-47AB-B937-ED3A059DA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2DB4A-FAEB-41A7-BB18-FB745FDBF6B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18933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A358E3-3259-4657-A923-40392AF54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A708F9-95BE-402D-B7B7-88B125CF43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49D683-DCD5-4F8F-B813-AAF06B49C3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5A47E2-26B6-4AF0-ACEC-44C55E86D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E8CD4-4145-4B09-9691-86F69E5A0A5F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97BD8E-9637-4F6A-BD6A-F988C0B130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C82B38-0120-40E6-A3FD-AC052890BC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2DB4A-FAEB-41A7-BB18-FB745FDBF6B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3738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2C8C3-9B8E-4BDA-B8CF-0EE75BE40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BBDDFC-30B2-4F2A-AA85-290C745E68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885FA2-B43F-406F-90E5-2D7B9F5D22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FD589E9-0D68-47CA-B3B6-8EF295B84C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08DEBC-359B-4A93-AC87-699274CF42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E18C79C-4F18-42DB-A173-E7D608077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E8CD4-4145-4B09-9691-86F69E5A0A5F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98317F6-BF11-49C1-A3DA-FBF18632D0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994DE5F-FEB5-48F0-A8C5-A3C771A195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2DB4A-FAEB-41A7-BB18-FB745FDBF6B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8069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EAA2CE-EEDA-4DA1-BDE6-43381CB51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13368AC-D285-41F6-97E3-1E396042FA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E8CD4-4145-4B09-9691-86F69E5A0A5F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DE1383A-95CC-4F8F-8B0A-BBDEEEE504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C86B17-CB36-4651-AC4A-250718B23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2DB4A-FAEB-41A7-BB18-FB745FDBF6B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98471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2C1F4AA-EBAA-44C2-97DE-89ABED379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E8CD4-4145-4B09-9691-86F69E5A0A5F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4696071-3060-4CAA-955C-8E5836D3B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34574D-64A0-4B4D-B535-3944D406C5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2DB4A-FAEB-41A7-BB18-FB745FDBF6B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88820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D0C680-C79C-4CF7-B92C-D9A5F406C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FC6BF9-3E02-4960-ACB7-362683F33C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F8A505-4431-4F61-A5EF-BA19C6CB70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53128E-0600-4504-9031-E4E66BC57E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E8CD4-4145-4B09-9691-86F69E5A0A5F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FCB0E7-1D4C-4E30-B938-766858004A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E58526-E9E4-48E3-B298-9D083E231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2DB4A-FAEB-41A7-BB18-FB745FDBF6B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66337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CAF0A7-8537-4472-811A-D45546DFE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F5812B6-7582-42D7-A2A8-37DB1EBF32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9EC6BA-CFA0-46BB-B1F6-296EC63485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4C73EF-7330-45A6-8103-0D7F4E45ED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E8CD4-4145-4B09-9691-86F69E5A0A5F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ECC93B-21BE-4FEB-948E-BF2A90481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356409-F182-417F-9F42-BBE570AC6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2DB4A-FAEB-41A7-BB18-FB745FDBF6B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83978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5352243-6D59-47E9-9963-7F7C2B3AF3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29A6B2-2878-433F-B99B-C7688732CD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413F8E-672A-471A-B123-0E9C849D5F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3E8CD4-4145-4B09-9691-86F69E5A0A5F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88C47F-44B6-4886-909E-A85C1F8AED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DCAE83-8ACE-4458-A220-6FBAA8C25F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2DB4A-FAEB-41A7-BB18-FB745FDBF6B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8594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AE01431-0368-4B8B-BCBB-646454593C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19251"/>
            <a:ext cx="9144000" cy="287655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Precious promise God hath given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the weary passer-by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 the way from earth to heaven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will guide thee with Mine eye</a:t>
            </a:r>
          </a:p>
        </p:txBody>
      </p:sp>
    </p:spTree>
    <p:extLst>
      <p:ext uri="{BB962C8B-B14F-4D97-AF65-F5344CB8AC3E}">
        <p14:creationId xmlns:p14="http://schemas.microsoft.com/office/powerpoint/2010/main" val="22385823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AE01431-0368-4B8B-BCBB-646454593C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33525"/>
            <a:ext cx="9144000" cy="303847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 will guide thee I will guide thee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will guide thee with Mine eye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 the way from earth to heaven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will guide thee with Mine eye</a:t>
            </a:r>
          </a:p>
        </p:txBody>
      </p:sp>
    </p:spTree>
    <p:extLst>
      <p:ext uri="{BB962C8B-B14F-4D97-AF65-F5344CB8AC3E}">
        <p14:creationId xmlns:p14="http://schemas.microsoft.com/office/powerpoint/2010/main" val="29483728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AE01431-0368-4B8B-BCBB-646454593C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43076"/>
            <a:ext cx="9144000" cy="300990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When temptations almost win thee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thy trusted watchers fly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Let this promise ring within thee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will guide thee with Mine eye</a:t>
            </a:r>
          </a:p>
        </p:txBody>
      </p:sp>
    </p:spTree>
    <p:extLst>
      <p:ext uri="{BB962C8B-B14F-4D97-AF65-F5344CB8AC3E}">
        <p14:creationId xmlns:p14="http://schemas.microsoft.com/office/powerpoint/2010/main" val="2858122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AE01431-0368-4B8B-BCBB-646454593C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33525"/>
            <a:ext cx="9144000" cy="303847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 will guide thee I will guide thee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will guide thee with Mine eye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 the way from earth to heaven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will guide thee with Mine eye</a:t>
            </a:r>
          </a:p>
        </p:txBody>
      </p:sp>
    </p:spTree>
    <p:extLst>
      <p:ext uri="{BB962C8B-B14F-4D97-AF65-F5344CB8AC3E}">
        <p14:creationId xmlns:p14="http://schemas.microsoft.com/office/powerpoint/2010/main" val="35629303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AE01431-0368-4B8B-BCBB-646454593C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81175"/>
            <a:ext cx="9144000" cy="280987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When thy secret hopes have perished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the grave of years gone by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Let this promise still be cherished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will guide thee with Mine eye</a:t>
            </a:r>
          </a:p>
        </p:txBody>
      </p:sp>
    </p:spTree>
    <p:extLst>
      <p:ext uri="{BB962C8B-B14F-4D97-AF65-F5344CB8AC3E}">
        <p14:creationId xmlns:p14="http://schemas.microsoft.com/office/powerpoint/2010/main" val="23941628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AE01431-0368-4B8B-BCBB-646454593C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33525"/>
            <a:ext cx="9144000" cy="303847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 will guide thee I will guide thee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will guide thee with Mine eye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 the way from earth to heaven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will guide thee with Mine eye</a:t>
            </a:r>
          </a:p>
        </p:txBody>
      </p:sp>
    </p:spTree>
    <p:extLst>
      <p:ext uri="{BB962C8B-B14F-4D97-AF65-F5344CB8AC3E}">
        <p14:creationId xmlns:p14="http://schemas.microsoft.com/office/powerpoint/2010/main" val="41720992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AE01431-0368-4B8B-BCBB-646454593C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24913"/>
            <a:ext cx="9144000" cy="286702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When the shades of life are falling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the hour has come to die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Hear the trusty Pilot calling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will guide thee with Mine eye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001890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AE01431-0368-4B8B-BCBB-646454593C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33525"/>
            <a:ext cx="9144000" cy="303847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 will guide thee I will guide thee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will guide thee with Mine eye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 the way from earth to heaven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will guide thee with Mine eye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2E5AD9-4278-A521-C482-C3F1CBB1B9E0}"/>
              </a:ext>
            </a:extLst>
          </p:cNvPr>
          <p:cNvSpPr txBox="1"/>
          <p:nvPr/>
        </p:nvSpPr>
        <p:spPr>
          <a:xfrm>
            <a:off x="323850" y="5771287"/>
            <a:ext cx="6096000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CCLI Song # 3326264</a:t>
            </a: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Nathaniel Niles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pPr algn="l"/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9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9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9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5340511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281</Words>
  <Application>Microsoft Office PowerPoint</Application>
  <PresentationFormat>Widescreen</PresentationFormat>
  <Paragraphs>21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2022-06-23T06:35:03Z</dcterms:created>
  <dcterms:modified xsi:type="dcterms:W3CDTF">2023-08-02T07:32:55Z</dcterms:modified>
</cp:coreProperties>
</file>